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044" y="-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7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A709-8117-4F85-BE9F-C812958B858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76E8-1A70-47BE-9DC0-6C84B66A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87312"/>
            <a:ext cx="181927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6" y="763587"/>
            <a:ext cx="4144961" cy="241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554" y="3173646"/>
            <a:ext cx="3772396" cy="2497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972" y="5671077"/>
            <a:ext cx="3689846" cy="33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29481"/>
            <a:ext cx="3800473" cy="353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3762899"/>
            <a:ext cx="4040144" cy="1350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5282787"/>
            <a:ext cx="4159250" cy="192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" y="7256033"/>
            <a:ext cx="4183062" cy="16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64" y="107950"/>
            <a:ext cx="4122023" cy="385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64" y="3965574"/>
            <a:ext cx="3988461" cy="324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914" y="7182812"/>
            <a:ext cx="3905964" cy="19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Letter Paper (8.5x11 in)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2019-02-27T17:49:46Z</dcterms:created>
  <dcterms:modified xsi:type="dcterms:W3CDTF">2019-02-27T18:32:46Z</dcterms:modified>
</cp:coreProperties>
</file>